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8" r:id="rId3"/>
    <p:sldId id="263" r:id="rId4"/>
    <p:sldId id="257" r:id="rId5"/>
    <p:sldId id="268" r:id="rId6"/>
    <p:sldId id="269"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63"/>
    <p:restoredTop sz="72932"/>
  </p:normalViewPr>
  <p:slideViewPr>
    <p:cSldViewPr snapToGrid="0" snapToObjects="1">
      <p:cViewPr varScale="1">
        <p:scale>
          <a:sx n="46" d="100"/>
          <a:sy n="46" d="100"/>
        </p:scale>
        <p:origin x="152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0B95E7-0445-48D6-83A2-AB39CBEE407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A23F49F-2B35-4A89-824C-9B1EB603C695}">
      <dgm:prSet/>
      <dgm:spPr/>
      <dgm:t>
        <a:bodyPr/>
        <a:lstStyle/>
        <a:p>
          <a:r>
            <a:rPr lang="en-CA" dirty="0"/>
            <a:t>Political power in the UK lies in the House of Commons (or Parliament). This is populated by 650 members (MPs), one from each of the UK’s 650 ‘constituencies</a:t>
          </a:r>
          <a:endParaRPr lang="en-US" dirty="0"/>
        </a:p>
      </dgm:t>
    </dgm:pt>
    <dgm:pt modelId="{EC96B879-321F-445D-9D6C-AF397DE0DB26}" type="parTrans" cxnId="{FBDF2AEB-C0FE-42B4-9DFB-48226C0CD886}">
      <dgm:prSet/>
      <dgm:spPr/>
      <dgm:t>
        <a:bodyPr/>
        <a:lstStyle/>
        <a:p>
          <a:endParaRPr lang="en-US"/>
        </a:p>
      </dgm:t>
    </dgm:pt>
    <dgm:pt modelId="{E51D097A-7880-4C6C-8181-21DA88CECFC7}" type="sibTrans" cxnId="{FBDF2AEB-C0FE-42B4-9DFB-48226C0CD886}">
      <dgm:prSet/>
      <dgm:spPr/>
      <dgm:t>
        <a:bodyPr/>
        <a:lstStyle/>
        <a:p>
          <a:endParaRPr lang="en-US"/>
        </a:p>
      </dgm:t>
    </dgm:pt>
    <dgm:pt modelId="{7F600D4B-8E77-465D-9AC9-B96C8DF991F2}">
      <dgm:prSet/>
      <dgm:spPr/>
      <dgm:t>
        <a:bodyPr/>
        <a:lstStyle/>
        <a:p>
          <a:r>
            <a:rPr lang="en-CA"/>
            <a:t>Each constituency votes for a single MP from a selection of candidate</a:t>
          </a:r>
          <a:endParaRPr lang="en-US"/>
        </a:p>
      </dgm:t>
    </dgm:pt>
    <dgm:pt modelId="{C0549840-8CAB-4DA9-BEA3-6C575C809C4F}" type="parTrans" cxnId="{D12D7D84-13E8-440A-99AD-79D1F4E08591}">
      <dgm:prSet/>
      <dgm:spPr/>
      <dgm:t>
        <a:bodyPr/>
        <a:lstStyle/>
        <a:p>
          <a:endParaRPr lang="en-US"/>
        </a:p>
      </dgm:t>
    </dgm:pt>
    <dgm:pt modelId="{44A72A4F-E3A7-4450-8C37-2B2DA7F3F5AA}" type="sibTrans" cxnId="{D12D7D84-13E8-440A-99AD-79D1F4E08591}">
      <dgm:prSet/>
      <dgm:spPr/>
      <dgm:t>
        <a:bodyPr/>
        <a:lstStyle/>
        <a:p>
          <a:endParaRPr lang="en-US"/>
        </a:p>
      </dgm:t>
    </dgm:pt>
    <dgm:pt modelId="{FFF67D04-C6FE-4B2A-BB96-B02877E6E0D7}">
      <dgm:prSet/>
      <dgm:spPr/>
      <dgm:t>
        <a:bodyPr/>
        <a:lstStyle/>
        <a:p>
          <a:r>
            <a:rPr lang="en-CA"/>
            <a:t>The one candidate with the most votes in that constituency is elected as an MP. </a:t>
          </a:r>
          <a:endParaRPr lang="en-US"/>
        </a:p>
      </dgm:t>
    </dgm:pt>
    <dgm:pt modelId="{E600FC48-5E6E-4488-BE1C-3DBAD1EB8C2A}" type="parTrans" cxnId="{07D4127C-BF36-4F6F-978B-886C33EED77A}">
      <dgm:prSet/>
      <dgm:spPr/>
      <dgm:t>
        <a:bodyPr/>
        <a:lstStyle/>
        <a:p>
          <a:endParaRPr lang="en-US"/>
        </a:p>
      </dgm:t>
    </dgm:pt>
    <dgm:pt modelId="{C25EE333-9F5B-46B8-91C0-EBEB68EABAFB}" type="sibTrans" cxnId="{07D4127C-BF36-4F6F-978B-886C33EED77A}">
      <dgm:prSet/>
      <dgm:spPr/>
      <dgm:t>
        <a:bodyPr/>
        <a:lstStyle/>
        <a:p>
          <a:endParaRPr lang="en-US"/>
        </a:p>
      </dgm:t>
    </dgm:pt>
    <dgm:pt modelId="{E159F41A-0AAF-4E1B-8AEA-27982069A2A7}">
      <dgm:prSet/>
      <dgm:spPr/>
      <dgm:t>
        <a:bodyPr/>
        <a:lstStyle/>
        <a:p>
          <a:r>
            <a:rPr lang="en-CA"/>
            <a:t>The political party that has the most elected MPs overall wins the election</a:t>
          </a:r>
          <a:endParaRPr lang="en-US"/>
        </a:p>
      </dgm:t>
    </dgm:pt>
    <dgm:pt modelId="{B752D962-EEF9-46AA-88F3-1D459FBF00A8}" type="parTrans" cxnId="{F8E7E904-EBDF-4385-BB84-21927400EAE1}">
      <dgm:prSet/>
      <dgm:spPr/>
      <dgm:t>
        <a:bodyPr/>
        <a:lstStyle/>
        <a:p>
          <a:endParaRPr lang="en-US"/>
        </a:p>
      </dgm:t>
    </dgm:pt>
    <dgm:pt modelId="{23292B46-AF08-4861-B023-F16E81622106}" type="sibTrans" cxnId="{F8E7E904-EBDF-4385-BB84-21927400EAE1}">
      <dgm:prSet/>
      <dgm:spPr/>
      <dgm:t>
        <a:bodyPr/>
        <a:lstStyle/>
        <a:p>
          <a:endParaRPr lang="en-US"/>
        </a:p>
      </dgm:t>
    </dgm:pt>
    <dgm:pt modelId="{739CBEFF-8247-594F-8706-5482BDE273C7}" type="pres">
      <dgm:prSet presAssocID="{200B95E7-0445-48D6-83A2-AB39CBEE407B}" presName="linear" presStyleCnt="0">
        <dgm:presLayoutVars>
          <dgm:animLvl val="lvl"/>
          <dgm:resizeHandles val="exact"/>
        </dgm:presLayoutVars>
      </dgm:prSet>
      <dgm:spPr/>
      <dgm:t>
        <a:bodyPr/>
        <a:lstStyle/>
        <a:p>
          <a:endParaRPr lang="en-US"/>
        </a:p>
      </dgm:t>
    </dgm:pt>
    <dgm:pt modelId="{89A32584-9EB9-5943-89A7-687BAFF7FF29}" type="pres">
      <dgm:prSet presAssocID="{4A23F49F-2B35-4A89-824C-9B1EB603C695}" presName="parentText" presStyleLbl="node1" presStyleIdx="0" presStyleCnt="4">
        <dgm:presLayoutVars>
          <dgm:chMax val="0"/>
          <dgm:bulletEnabled val="1"/>
        </dgm:presLayoutVars>
      </dgm:prSet>
      <dgm:spPr/>
      <dgm:t>
        <a:bodyPr/>
        <a:lstStyle/>
        <a:p>
          <a:endParaRPr lang="en-US"/>
        </a:p>
      </dgm:t>
    </dgm:pt>
    <dgm:pt modelId="{486EF082-6CAC-DF43-856E-83937806A402}" type="pres">
      <dgm:prSet presAssocID="{E51D097A-7880-4C6C-8181-21DA88CECFC7}" presName="spacer" presStyleCnt="0"/>
      <dgm:spPr/>
    </dgm:pt>
    <dgm:pt modelId="{C9C8AB1D-85A8-6A45-9D17-98144B7D4E99}" type="pres">
      <dgm:prSet presAssocID="{7F600D4B-8E77-465D-9AC9-B96C8DF991F2}" presName="parentText" presStyleLbl="node1" presStyleIdx="1" presStyleCnt="4">
        <dgm:presLayoutVars>
          <dgm:chMax val="0"/>
          <dgm:bulletEnabled val="1"/>
        </dgm:presLayoutVars>
      </dgm:prSet>
      <dgm:spPr/>
      <dgm:t>
        <a:bodyPr/>
        <a:lstStyle/>
        <a:p>
          <a:endParaRPr lang="en-US"/>
        </a:p>
      </dgm:t>
    </dgm:pt>
    <dgm:pt modelId="{0ED30C5C-A797-2E45-B331-558FDEECCA06}" type="pres">
      <dgm:prSet presAssocID="{44A72A4F-E3A7-4450-8C37-2B2DA7F3F5AA}" presName="spacer" presStyleCnt="0"/>
      <dgm:spPr/>
    </dgm:pt>
    <dgm:pt modelId="{5EA801E9-8868-5747-BE66-57C93AED297B}" type="pres">
      <dgm:prSet presAssocID="{FFF67D04-C6FE-4B2A-BB96-B02877E6E0D7}" presName="parentText" presStyleLbl="node1" presStyleIdx="2" presStyleCnt="4">
        <dgm:presLayoutVars>
          <dgm:chMax val="0"/>
          <dgm:bulletEnabled val="1"/>
        </dgm:presLayoutVars>
      </dgm:prSet>
      <dgm:spPr/>
      <dgm:t>
        <a:bodyPr/>
        <a:lstStyle/>
        <a:p>
          <a:endParaRPr lang="en-US"/>
        </a:p>
      </dgm:t>
    </dgm:pt>
    <dgm:pt modelId="{AD310C08-08D6-5545-90BB-DB803309AC70}" type="pres">
      <dgm:prSet presAssocID="{C25EE333-9F5B-46B8-91C0-EBEB68EABAFB}" presName="spacer" presStyleCnt="0"/>
      <dgm:spPr/>
    </dgm:pt>
    <dgm:pt modelId="{5012765A-3602-A84D-88B1-904C10047BC3}" type="pres">
      <dgm:prSet presAssocID="{E159F41A-0AAF-4E1B-8AEA-27982069A2A7}" presName="parentText" presStyleLbl="node1" presStyleIdx="3" presStyleCnt="4">
        <dgm:presLayoutVars>
          <dgm:chMax val="0"/>
          <dgm:bulletEnabled val="1"/>
        </dgm:presLayoutVars>
      </dgm:prSet>
      <dgm:spPr/>
      <dgm:t>
        <a:bodyPr/>
        <a:lstStyle/>
        <a:p>
          <a:endParaRPr lang="en-US"/>
        </a:p>
      </dgm:t>
    </dgm:pt>
  </dgm:ptLst>
  <dgm:cxnLst>
    <dgm:cxn modelId="{F8E7E904-EBDF-4385-BB84-21927400EAE1}" srcId="{200B95E7-0445-48D6-83A2-AB39CBEE407B}" destId="{E159F41A-0AAF-4E1B-8AEA-27982069A2A7}" srcOrd="3" destOrd="0" parTransId="{B752D962-EEF9-46AA-88F3-1D459FBF00A8}" sibTransId="{23292B46-AF08-4861-B023-F16E81622106}"/>
    <dgm:cxn modelId="{FBDF2AEB-C0FE-42B4-9DFB-48226C0CD886}" srcId="{200B95E7-0445-48D6-83A2-AB39CBEE407B}" destId="{4A23F49F-2B35-4A89-824C-9B1EB603C695}" srcOrd="0" destOrd="0" parTransId="{EC96B879-321F-445D-9D6C-AF397DE0DB26}" sibTransId="{E51D097A-7880-4C6C-8181-21DA88CECFC7}"/>
    <dgm:cxn modelId="{A6B84F50-C123-AA4F-96C4-1EE967BA1142}" type="presOf" srcId="{7F600D4B-8E77-465D-9AC9-B96C8DF991F2}" destId="{C9C8AB1D-85A8-6A45-9D17-98144B7D4E99}" srcOrd="0" destOrd="0" presId="urn:microsoft.com/office/officeart/2005/8/layout/vList2"/>
    <dgm:cxn modelId="{F153F20B-D788-7C4D-BF36-1BABBEA6D268}" type="presOf" srcId="{4A23F49F-2B35-4A89-824C-9B1EB603C695}" destId="{89A32584-9EB9-5943-89A7-687BAFF7FF29}" srcOrd="0" destOrd="0" presId="urn:microsoft.com/office/officeart/2005/8/layout/vList2"/>
    <dgm:cxn modelId="{CB6E1420-FE14-6C42-A049-30A28DE25703}" type="presOf" srcId="{200B95E7-0445-48D6-83A2-AB39CBEE407B}" destId="{739CBEFF-8247-594F-8706-5482BDE273C7}" srcOrd="0" destOrd="0" presId="urn:microsoft.com/office/officeart/2005/8/layout/vList2"/>
    <dgm:cxn modelId="{EC89E7BC-BB0E-7447-B76B-11C95BBAF7CD}" type="presOf" srcId="{FFF67D04-C6FE-4B2A-BB96-B02877E6E0D7}" destId="{5EA801E9-8868-5747-BE66-57C93AED297B}" srcOrd="0" destOrd="0" presId="urn:microsoft.com/office/officeart/2005/8/layout/vList2"/>
    <dgm:cxn modelId="{12DD2EFE-FC03-A249-A5E6-E0C28558D061}" type="presOf" srcId="{E159F41A-0AAF-4E1B-8AEA-27982069A2A7}" destId="{5012765A-3602-A84D-88B1-904C10047BC3}" srcOrd="0" destOrd="0" presId="urn:microsoft.com/office/officeart/2005/8/layout/vList2"/>
    <dgm:cxn modelId="{07D4127C-BF36-4F6F-978B-886C33EED77A}" srcId="{200B95E7-0445-48D6-83A2-AB39CBEE407B}" destId="{FFF67D04-C6FE-4B2A-BB96-B02877E6E0D7}" srcOrd="2" destOrd="0" parTransId="{E600FC48-5E6E-4488-BE1C-3DBAD1EB8C2A}" sibTransId="{C25EE333-9F5B-46B8-91C0-EBEB68EABAFB}"/>
    <dgm:cxn modelId="{D12D7D84-13E8-440A-99AD-79D1F4E08591}" srcId="{200B95E7-0445-48D6-83A2-AB39CBEE407B}" destId="{7F600D4B-8E77-465D-9AC9-B96C8DF991F2}" srcOrd="1" destOrd="0" parTransId="{C0549840-8CAB-4DA9-BEA3-6C575C809C4F}" sibTransId="{44A72A4F-E3A7-4450-8C37-2B2DA7F3F5AA}"/>
    <dgm:cxn modelId="{945C5073-6471-E14A-8117-88E8959F2DF6}" type="presParOf" srcId="{739CBEFF-8247-594F-8706-5482BDE273C7}" destId="{89A32584-9EB9-5943-89A7-687BAFF7FF29}" srcOrd="0" destOrd="0" presId="urn:microsoft.com/office/officeart/2005/8/layout/vList2"/>
    <dgm:cxn modelId="{CB52BA4C-AF1E-3A41-98DF-A88C1607090D}" type="presParOf" srcId="{739CBEFF-8247-594F-8706-5482BDE273C7}" destId="{486EF082-6CAC-DF43-856E-83937806A402}" srcOrd="1" destOrd="0" presId="urn:microsoft.com/office/officeart/2005/8/layout/vList2"/>
    <dgm:cxn modelId="{578DBC13-EEF1-1A49-9166-71E219C9BBBC}" type="presParOf" srcId="{739CBEFF-8247-594F-8706-5482BDE273C7}" destId="{C9C8AB1D-85A8-6A45-9D17-98144B7D4E99}" srcOrd="2" destOrd="0" presId="urn:microsoft.com/office/officeart/2005/8/layout/vList2"/>
    <dgm:cxn modelId="{C32E184C-3110-E341-8D0F-51A96DE2A2E7}" type="presParOf" srcId="{739CBEFF-8247-594F-8706-5482BDE273C7}" destId="{0ED30C5C-A797-2E45-B331-558FDEECCA06}" srcOrd="3" destOrd="0" presId="urn:microsoft.com/office/officeart/2005/8/layout/vList2"/>
    <dgm:cxn modelId="{9F3828AC-2F9E-2447-BF19-D894BD2D1CDE}" type="presParOf" srcId="{739CBEFF-8247-594F-8706-5482BDE273C7}" destId="{5EA801E9-8868-5747-BE66-57C93AED297B}" srcOrd="4" destOrd="0" presId="urn:microsoft.com/office/officeart/2005/8/layout/vList2"/>
    <dgm:cxn modelId="{79210815-B48A-0144-8B72-AD20EEA9C3AC}" type="presParOf" srcId="{739CBEFF-8247-594F-8706-5482BDE273C7}" destId="{AD310C08-08D6-5545-90BB-DB803309AC70}" srcOrd="5" destOrd="0" presId="urn:microsoft.com/office/officeart/2005/8/layout/vList2"/>
    <dgm:cxn modelId="{84E85128-E77A-5C41-8C3C-92EA885B5275}" type="presParOf" srcId="{739CBEFF-8247-594F-8706-5482BDE273C7}" destId="{5012765A-3602-A84D-88B1-904C10047BC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14BBBD-BBD8-455B-9C28-E41DBE519C4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32836E0-67B0-4609-954F-EBDD8803DBE2}">
      <dgm:prSet/>
      <dgm:spPr/>
      <dgm:t>
        <a:bodyPr/>
        <a:lstStyle/>
        <a:p>
          <a:r>
            <a:rPr lang="en-CA"/>
            <a:t>Brexit is the withdrawal of the United Kingdom from the European Union. </a:t>
          </a:r>
          <a:endParaRPr lang="en-US"/>
        </a:p>
      </dgm:t>
    </dgm:pt>
    <dgm:pt modelId="{194DC8CA-E2D0-4801-9CDB-BE0263DF02D0}" type="parTrans" cxnId="{501A1858-DF54-4408-8741-559C592CE94A}">
      <dgm:prSet/>
      <dgm:spPr/>
      <dgm:t>
        <a:bodyPr/>
        <a:lstStyle/>
        <a:p>
          <a:endParaRPr lang="en-US"/>
        </a:p>
      </dgm:t>
    </dgm:pt>
    <dgm:pt modelId="{F4103C2B-93C9-44A1-8590-D98CDF81441E}" type="sibTrans" cxnId="{501A1858-DF54-4408-8741-559C592CE94A}">
      <dgm:prSet/>
      <dgm:spPr/>
      <dgm:t>
        <a:bodyPr/>
        <a:lstStyle/>
        <a:p>
          <a:endParaRPr lang="en-US"/>
        </a:p>
      </dgm:t>
    </dgm:pt>
    <dgm:pt modelId="{75885E30-A0A6-4FF3-896A-FFFDCB69C01C}">
      <dgm:prSet/>
      <dgm:spPr/>
      <dgm:t>
        <a:bodyPr/>
        <a:lstStyle/>
        <a:p>
          <a:r>
            <a:rPr lang="en-CA"/>
            <a:t>The UK voted to leave the EU by 52% to 48%. Leave won the majority of votes in England and Wales, while every council in Scotland saw Remain majorities. </a:t>
          </a:r>
          <a:endParaRPr lang="en-US"/>
        </a:p>
      </dgm:t>
    </dgm:pt>
    <dgm:pt modelId="{A2CAF4C3-BA71-4F46-9104-6CA261AF3211}" type="parTrans" cxnId="{BE75AF81-2338-4C9F-B93D-A2CEEF901E14}">
      <dgm:prSet/>
      <dgm:spPr/>
      <dgm:t>
        <a:bodyPr/>
        <a:lstStyle/>
        <a:p>
          <a:endParaRPr lang="en-US"/>
        </a:p>
      </dgm:t>
    </dgm:pt>
    <dgm:pt modelId="{FF22CBEA-EBBC-4C65-AFAB-C9E085F586FE}" type="sibTrans" cxnId="{BE75AF81-2338-4C9F-B93D-A2CEEF901E14}">
      <dgm:prSet/>
      <dgm:spPr/>
      <dgm:t>
        <a:bodyPr/>
        <a:lstStyle/>
        <a:p>
          <a:endParaRPr lang="en-US"/>
        </a:p>
      </dgm:t>
    </dgm:pt>
    <dgm:pt modelId="{7A2DC185-1C2D-1846-838D-904EFA431680}" type="pres">
      <dgm:prSet presAssocID="{B214BBBD-BBD8-455B-9C28-E41DBE519C4D}" presName="linear" presStyleCnt="0">
        <dgm:presLayoutVars>
          <dgm:animLvl val="lvl"/>
          <dgm:resizeHandles val="exact"/>
        </dgm:presLayoutVars>
      </dgm:prSet>
      <dgm:spPr/>
      <dgm:t>
        <a:bodyPr/>
        <a:lstStyle/>
        <a:p>
          <a:endParaRPr lang="en-US"/>
        </a:p>
      </dgm:t>
    </dgm:pt>
    <dgm:pt modelId="{63B5E4A4-6B28-9349-9A94-EF70CE30DC87}" type="pres">
      <dgm:prSet presAssocID="{232836E0-67B0-4609-954F-EBDD8803DBE2}" presName="parentText" presStyleLbl="node1" presStyleIdx="0" presStyleCnt="2">
        <dgm:presLayoutVars>
          <dgm:chMax val="0"/>
          <dgm:bulletEnabled val="1"/>
        </dgm:presLayoutVars>
      </dgm:prSet>
      <dgm:spPr/>
      <dgm:t>
        <a:bodyPr/>
        <a:lstStyle/>
        <a:p>
          <a:endParaRPr lang="en-US"/>
        </a:p>
      </dgm:t>
    </dgm:pt>
    <dgm:pt modelId="{2DD4B61C-48E4-FD43-8552-194B160D5BF2}" type="pres">
      <dgm:prSet presAssocID="{F4103C2B-93C9-44A1-8590-D98CDF81441E}" presName="spacer" presStyleCnt="0"/>
      <dgm:spPr/>
    </dgm:pt>
    <dgm:pt modelId="{606BCB1B-2C7F-7345-A319-6C31E055DBEE}" type="pres">
      <dgm:prSet presAssocID="{75885E30-A0A6-4FF3-896A-FFFDCB69C01C}" presName="parentText" presStyleLbl="node1" presStyleIdx="1" presStyleCnt="2">
        <dgm:presLayoutVars>
          <dgm:chMax val="0"/>
          <dgm:bulletEnabled val="1"/>
        </dgm:presLayoutVars>
      </dgm:prSet>
      <dgm:spPr/>
      <dgm:t>
        <a:bodyPr/>
        <a:lstStyle/>
        <a:p>
          <a:endParaRPr lang="en-US"/>
        </a:p>
      </dgm:t>
    </dgm:pt>
  </dgm:ptLst>
  <dgm:cxnLst>
    <dgm:cxn modelId="{BE75AF81-2338-4C9F-B93D-A2CEEF901E14}" srcId="{B214BBBD-BBD8-455B-9C28-E41DBE519C4D}" destId="{75885E30-A0A6-4FF3-896A-FFFDCB69C01C}" srcOrd="1" destOrd="0" parTransId="{A2CAF4C3-BA71-4F46-9104-6CA261AF3211}" sibTransId="{FF22CBEA-EBBC-4C65-AFAB-C9E085F586FE}"/>
    <dgm:cxn modelId="{501A1858-DF54-4408-8741-559C592CE94A}" srcId="{B214BBBD-BBD8-455B-9C28-E41DBE519C4D}" destId="{232836E0-67B0-4609-954F-EBDD8803DBE2}" srcOrd="0" destOrd="0" parTransId="{194DC8CA-E2D0-4801-9CDB-BE0263DF02D0}" sibTransId="{F4103C2B-93C9-44A1-8590-D98CDF81441E}"/>
    <dgm:cxn modelId="{4DF985F0-0D20-134B-A64F-3C412B97A5EE}" type="presOf" srcId="{75885E30-A0A6-4FF3-896A-FFFDCB69C01C}" destId="{606BCB1B-2C7F-7345-A319-6C31E055DBEE}" srcOrd="0" destOrd="0" presId="urn:microsoft.com/office/officeart/2005/8/layout/vList2"/>
    <dgm:cxn modelId="{03AACFDB-518F-9C47-A6EB-368557010C37}" type="presOf" srcId="{232836E0-67B0-4609-954F-EBDD8803DBE2}" destId="{63B5E4A4-6B28-9349-9A94-EF70CE30DC87}" srcOrd="0" destOrd="0" presId="urn:microsoft.com/office/officeart/2005/8/layout/vList2"/>
    <dgm:cxn modelId="{C8AC1133-BE04-FB4A-8CC7-C67A976D3ACC}" type="presOf" srcId="{B214BBBD-BBD8-455B-9C28-E41DBE519C4D}" destId="{7A2DC185-1C2D-1846-838D-904EFA431680}" srcOrd="0" destOrd="0" presId="urn:microsoft.com/office/officeart/2005/8/layout/vList2"/>
    <dgm:cxn modelId="{9CF4ADBA-69C8-0C46-A590-CD591B843210}" type="presParOf" srcId="{7A2DC185-1C2D-1846-838D-904EFA431680}" destId="{63B5E4A4-6B28-9349-9A94-EF70CE30DC87}" srcOrd="0" destOrd="0" presId="urn:microsoft.com/office/officeart/2005/8/layout/vList2"/>
    <dgm:cxn modelId="{4EC373CC-454B-764F-B45A-2ACEC124B87F}" type="presParOf" srcId="{7A2DC185-1C2D-1846-838D-904EFA431680}" destId="{2DD4B61C-48E4-FD43-8552-194B160D5BF2}" srcOrd="1" destOrd="0" presId="urn:microsoft.com/office/officeart/2005/8/layout/vList2"/>
    <dgm:cxn modelId="{F1E65323-BBD3-5841-9A1B-FE9314E79F18}" type="presParOf" srcId="{7A2DC185-1C2D-1846-838D-904EFA431680}" destId="{606BCB1B-2C7F-7345-A319-6C31E055DBE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99F8DC-0FB5-4110-907F-84AC9A33BA98}"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ACB6D801-452D-49AE-8DC8-55EFA748ED5D}">
      <dgm:prSet/>
      <dgm:spPr/>
      <dgm:t>
        <a:bodyPr/>
        <a:lstStyle/>
        <a:p>
          <a:r>
            <a:rPr lang="en-CA" b="1" dirty="0"/>
            <a:t>Purpose: </a:t>
          </a:r>
          <a:r>
            <a:rPr lang="en-CA" dirty="0"/>
            <a:t>compare the share of 2019 election results in different constituencies to the Brexit referendum, which took place on 23 June 2016.</a:t>
          </a:r>
          <a:endParaRPr lang="en-US" dirty="0"/>
        </a:p>
      </dgm:t>
    </dgm:pt>
    <dgm:pt modelId="{9328B34D-E0D0-4A98-882C-E62017D73E0E}" type="parTrans" cxnId="{34D9B5DA-155E-4A39-B858-AF354F4BF934}">
      <dgm:prSet/>
      <dgm:spPr/>
      <dgm:t>
        <a:bodyPr/>
        <a:lstStyle/>
        <a:p>
          <a:endParaRPr lang="en-US"/>
        </a:p>
      </dgm:t>
    </dgm:pt>
    <dgm:pt modelId="{85CFECA9-1A09-48C0-8A44-18E234732E57}" type="sibTrans" cxnId="{34D9B5DA-155E-4A39-B858-AF354F4BF934}">
      <dgm:prSet/>
      <dgm:spPr/>
      <dgm:t>
        <a:bodyPr/>
        <a:lstStyle/>
        <a:p>
          <a:endParaRPr lang="en-US"/>
        </a:p>
      </dgm:t>
    </dgm:pt>
    <dgm:pt modelId="{F6553970-380A-4FC8-B7D5-03A105BE87D0}">
      <dgm:prSet/>
      <dgm:spPr/>
      <dgm:t>
        <a:bodyPr/>
        <a:lstStyle/>
        <a:p>
          <a:r>
            <a:rPr lang="en-US" b="1" dirty="0"/>
            <a:t>Data:    </a:t>
          </a:r>
          <a:r>
            <a:rPr lang="en-US" dirty="0"/>
            <a:t>The Electoral Commission, BBC, </a:t>
          </a:r>
          <a:r>
            <a:rPr lang="en-US" dirty="0" err="1"/>
            <a:t>www.parliament.uk</a:t>
          </a:r>
          <a:endParaRPr lang="en-US" dirty="0"/>
        </a:p>
      </dgm:t>
    </dgm:pt>
    <dgm:pt modelId="{23DCBAFC-CDFA-4125-BEE3-78A5F6B2CF2E}" type="parTrans" cxnId="{F5EE2F25-79AC-4465-B272-9EC2A9EAC48E}">
      <dgm:prSet/>
      <dgm:spPr/>
      <dgm:t>
        <a:bodyPr/>
        <a:lstStyle/>
        <a:p>
          <a:endParaRPr lang="en-US"/>
        </a:p>
      </dgm:t>
    </dgm:pt>
    <dgm:pt modelId="{D93D0F56-FB78-40E5-9345-0CC1EDDD3249}" type="sibTrans" cxnId="{F5EE2F25-79AC-4465-B272-9EC2A9EAC48E}">
      <dgm:prSet/>
      <dgm:spPr/>
      <dgm:t>
        <a:bodyPr/>
        <a:lstStyle/>
        <a:p>
          <a:endParaRPr lang="en-US"/>
        </a:p>
      </dgm:t>
    </dgm:pt>
    <dgm:pt modelId="{60094470-10DE-4339-9336-075F612A420A}" type="pres">
      <dgm:prSet presAssocID="{2A99F8DC-0FB5-4110-907F-84AC9A33BA98}" presName="root" presStyleCnt="0">
        <dgm:presLayoutVars>
          <dgm:dir/>
          <dgm:resizeHandles val="exact"/>
        </dgm:presLayoutVars>
      </dgm:prSet>
      <dgm:spPr/>
      <dgm:t>
        <a:bodyPr/>
        <a:lstStyle/>
        <a:p>
          <a:endParaRPr lang="en-US"/>
        </a:p>
      </dgm:t>
    </dgm:pt>
    <dgm:pt modelId="{93D8EDB5-9AA0-4ED3-9DDE-A6601ABFCDFA}" type="pres">
      <dgm:prSet presAssocID="{ACB6D801-452D-49AE-8DC8-55EFA748ED5D}" presName="compNode" presStyleCnt="0"/>
      <dgm:spPr/>
    </dgm:pt>
    <dgm:pt modelId="{E1638B97-5C18-4B99-9568-585B1F7C03C6}" type="pres">
      <dgm:prSet presAssocID="{ACB6D801-452D-49AE-8DC8-55EFA748ED5D}" presName="bgRect" presStyleLbl="bgShp" presStyleIdx="0" presStyleCnt="2"/>
      <dgm:spPr/>
    </dgm:pt>
    <dgm:pt modelId="{DE087F08-9CCB-42B8-A05B-F6B53D46804E}" type="pres">
      <dgm:prSet presAssocID="{ACB6D801-452D-49AE-8DC8-55EFA748ED5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Venn Diagram"/>
        </a:ext>
      </dgm:extLst>
    </dgm:pt>
    <dgm:pt modelId="{D37F5EB1-41C5-4636-9BDB-8F52FD49AA5B}" type="pres">
      <dgm:prSet presAssocID="{ACB6D801-452D-49AE-8DC8-55EFA748ED5D}" presName="spaceRect" presStyleCnt="0"/>
      <dgm:spPr/>
    </dgm:pt>
    <dgm:pt modelId="{3B97148A-11D7-4922-BDFD-E917DA1F8317}" type="pres">
      <dgm:prSet presAssocID="{ACB6D801-452D-49AE-8DC8-55EFA748ED5D}" presName="parTx" presStyleLbl="revTx" presStyleIdx="0" presStyleCnt="2">
        <dgm:presLayoutVars>
          <dgm:chMax val="0"/>
          <dgm:chPref val="0"/>
        </dgm:presLayoutVars>
      </dgm:prSet>
      <dgm:spPr/>
      <dgm:t>
        <a:bodyPr/>
        <a:lstStyle/>
        <a:p>
          <a:endParaRPr lang="en-US"/>
        </a:p>
      </dgm:t>
    </dgm:pt>
    <dgm:pt modelId="{286AE1A7-550D-441A-8FE1-FDCE4BC6B1DD}" type="pres">
      <dgm:prSet presAssocID="{85CFECA9-1A09-48C0-8A44-18E234732E57}" presName="sibTrans" presStyleCnt="0"/>
      <dgm:spPr/>
    </dgm:pt>
    <dgm:pt modelId="{476BB28B-5F4A-4405-8B3D-CEBEF1D8E3F7}" type="pres">
      <dgm:prSet presAssocID="{F6553970-380A-4FC8-B7D5-03A105BE87D0}" presName="compNode" presStyleCnt="0"/>
      <dgm:spPr/>
    </dgm:pt>
    <dgm:pt modelId="{C3BC4BE8-B416-4859-ABF0-440173631461}" type="pres">
      <dgm:prSet presAssocID="{F6553970-380A-4FC8-B7D5-03A105BE87D0}" presName="bgRect" presStyleLbl="bgShp" presStyleIdx="1" presStyleCnt="2" custLinFactNeighborX="-3685" custLinFactNeighborY="933"/>
      <dgm:spPr/>
    </dgm:pt>
    <dgm:pt modelId="{902189A1-9C90-4B40-90FB-37D90BB62974}" type="pres">
      <dgm:prSet presAssocID="{F6553970-380A-4FC8-B7D5-03A105BE87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Presentation with Pie Chart"/>
        </a:ext>
      </dgm:extLst>
    </dgm:pt>
    <dgm:pt modelId="{D37AFE19-8A97-4194-97BA-2A9A47F192B3}" type="pres">
      <dgm:prSet presAssocID="{F6553970-380A-4FC8-B7D5-03A105BE87D0}" presName="spaceRect" presStyleCnt="0"/>
      <dgm:spPr/>
    </dgm:pt>
    <dgm:pt modelId="{FD05AFB2-ADD6-490E-A2C2-E025E1C1078C}" type="pres">
      <dgm:prSet presAssocID="{F6553970-380A-4FC8-B7D5-03A105BE87D0}" presName="parTx" presStyleLbl="revTx" presStyleIdx="1" presStyleCnt="2">
        <dgm:presLayoutVars>
          <dgm:chMax val="0"/>
          <dgm:chPref val="0"/>
        </dgm:presLayoutVars>
      </dgm:prSet>
      <dgm:spPr/>
      <dgm:t>
        <a:bodyPr/>
        <a:lstStyle/>
        <a:p>
          <a:endParaRPr lang="en-US"/>
        </a:p>
      </dgm:t>
    </dgm:pt>
  </dgm:ptLst>
  <dgm:cxnLst>
    <dgm:cxn modelId="{F7654A87-E16A-45A3-B3DA-B45B4F4AD09F}" type="presOf" srcId="{ACB6D801-452D-49AE-8DC8-55EFA748ED5D}" destId="{3B97148A-11D7-4922-BDFD-E917DA1F8317}" srcOrd="0" destOrd="0" presId="urn:microsoft.com/office/officeart/2018/2/layout/IconVerticalSolidList"/>
    <dgm:cxn modelId="{34D9B5DA-155E-4A39-B858-AF354F4BF934}" srcId="{2A99F8DC-0FB5-4110-907F-84AC9A33BA98}" destId="{ACB6D801-452D-49AE-8DC8-55EFA748ED5D}" srcOrd="0" destOrd="0" parTransId="{9328B34D-E0D0-4A98-882C-E62017D73E0E}" sibTransId="{85CFECA9-1A09-48C0-8A44-18E234732E57}"/>
    <dgm:cxn modelId="{F5EE2F25-79AC-4465-B272-9EC2A9EAC48E}" srcId="{2A99F8DC-0FB5-4110-907F-84AC9A33BA98}" destId="{F6553970-380A-4FC8-B7D5-03A105BE87D0}" srcOrd="1" destOrd="0" parTransId="{23DCBAFC-CDFA-4125-BEE3-78A5F6B2CF2E}" sibTransId="{D93D0F56-FB78-40E5-9345-0CC1EDDD3249}"/>
    <dgm:cxn modelId="{448CEC88-5A59-47FB-8FE6-CF4887035CD8}" type="presOf" srcId="{2A99F8DC-0FB5-4110-907F-84AC9A33BA98}" destId="{60094470-10DE-4339-9336-075F612A420A}" srcOrd="0" destOrd="0" presId="urn:microsoft.com/office/officeart/2018/2/layout/IconVerticalSolidList"/>
    <dgm:cxn modelId="{3BBEB336-2BF8-4153-B753-1D81CAEA551B}" type="presOf" srcId="{F6553970-380A-4FC8-B7D5-03A105BE87D0}" destId="{FD05AFB2-ADD6-490E-A2C2-E025E1C1078C}" srcOrd="0" destOrd="0" presId="urn:microsoft.com/office/officeart/2018/2/layout/IconVerticalSolidList"/>
    <dgm:cxn modelId="{E2724A80-28DF-4ACF-8E3B-64A591457572}" type="presParOf" srcId="{60094470-10DE-4339-9336-075F612A420A}" destId="{93D8EDB5-9AA0-4ED3-9DDE-A6601ABFCDFA}" srcOrd="0" destOrd="0" presId="urn:microsoft.com/office/officeart/2018/2/layout/IconVerticalSolidList"/>
    <dgm:cxn modelId="{79628B49-2912-4DA2-B0BB-43BFF8FE1C4B}" type="presParOf" srcId="{93D8EDB5-9AA0-4ED3-9DDE-A6601ABFCDFA}" destId="{E1638B97-5C18-4B99-9568-585B1F7C03C6}" srcOrd="0" destOrd="0" presId="urn:microsoft.com/office/officeart/2018/2/layout/IconVerticalSolidList"/>
    <dgm:cxn modelId="{E61ED324-090C-4DAB-BFFB-BDD7C0EC6160}" type="presParOf" srcId="{93D8EDB5-9AA0-4ED3-9DDE-A6601ABFCDFA}" destId="{DE087F08-9CCB-42B8-A05B-F6B53D46804E}" srcOrd="1" destOrd="0" presId="urn:microsoft.com/office/officeart/2018/2/layout/IconVerticalSolidList"/>
    <dgm:cxn modelId="{99F0A513-9D03-45C7-ADD1-8383AC04A7B5}" type="presParOf" srcId="{93D8EDB5-9AA0-4ED3-9DDE-A6601ABFCDFA}" destId="{D37F5EB1-41C5-4636-9BDB-8F52FD49AA5B}" srcOrd="2" destOrd="0" presId="urn:microsoft.com/office/officeart/2018/2/layout/IconVerticalSolidList"/>
    <dgm:cxn modelId="{7651551F-6B20-4443-85E2-7531C3894F58}" type="presParOf" srcId="{93D8EDB5-9AA0-4ED3-9DDE-A6601ABFCDFA}" destId="{3B97148A-11D7-4922-BDFD-E917DA1F8317}" srcOrd="3" destOrd="0" presId="urn:microsoft.com/office/officeart/2018/2/layout/IconVerticalSolidList"/>
    <dgm:cxn modelId="{B4535874-E094-450C-86FE-99ADCD954EE5}" type="presParOf" srcId="{60094470-10DE-4339-9336-075F612A420A}" destId="{286AE1A7-550D-441A-8FE1-FDCE4BC6B1DD}" srcOrd="1" destOrd="0" presId="urn:microsoft.com/office/officeart/2018/2/layout/IconVerticalSolidList"/>
    <dgm:cxn modelId="{32C25038-4F19-4152-A056-8BFB52E1E5F5}" type="presParOf" srcId="{60094470-10DE-4339-9336-075F612A420A}" destId="{476BB28B-5F4A-4405-8B3D-CEBEF1D8E3F7}" srcOrd="2" destOrd="0" presId="urn:microsoft.com/office/officeart/2018/2/layout/IconVerticalSolidList"/>
    <dgm:cxn modelId="{FE8CADC0-1C73-4D4F-BDE4-08BEA7B2FDE7}" type="presParOf" srcId="{476BB28B-5F4A-4405-8B3D-CEBEF1D8E3F7}" destId="{C3BC4BE8-B416-4859-ABF0-440173631461}" srcOrd="0" destOrd="0" presId="urn:microsoft.com/office/officeart/2018/2/layout/IconVerticalSolidList"/>
    <dgm:cxn modelId="{DDD1F07C-5EF9-48B7-91FD-4E914B1C2F47}" type="presParOf" srcId="{476BB28B-5F4A-4405-8B3D-CEBEF1D8E3F7}" destId="{902189A1-9C90-4B40-90FB-37D90BB62974}" srcOrd="1" destOrd="0" presId="urn:microsoft.com/office/officeart/2018/2/layout/IconVerticalSolidList"/>
    <dgm:cxn modelId="{E84B453C-70B0-41B0-AFED-E91A73C9161E}" type="presParOf" srcId="{476BB28B-5F4A-4405-8B3D-CEBEF1D8E3F7}" destId="{D37AFE19-8A97-4194-97BA-2A9A47F192B3}" srcOrd="2" destOrd="0" presId="urn:microsoft.com/office/officeart/2018/2/layout/IconVerticalSolidList"/>
    <dgm:cxn modelId="{60630ED2-9549-4896-997E-78E70ABE0A5A}" type="presParOf" srcId="{476BB28B-5F4A-4405-8B3D-CEBEF1D8E3F7}" destId="{FD05AFB2-ADD6-490E-A2C2-E025E1C107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38B97-5C18-4B99-9568-585B1F7C03C6}">
      <dsp:nvSpPr>
        <dsp:cNvPr id="0" name=""/>
        <dsp:cNvSpPr/>
      </dsp:nvSpPr>
      <dsp:spPr>
        <a:xfrm>
          <a:off x="0" y="899743"/>
          <a:ext cx="10515600" cy="166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087F08-9CCB-42B8-A05B-F6B53D46804E}">
      <dsp:nvSpPr>
        <dsp:cNvPr id="0" name=""/>
        <dsp:cNvSpPr/>
      </dsp:nvSpPr>
      <dsp:spPr>
        <a:xfrm>
          <a:off x="502472" y="1273483"/>
          <a:ext cx="913585" cy="913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97148A-11D7-4922-BDFD-E917DA1F8317}">
      <dsp:nvSpPr>
        <dsp:cNvPr id="0" name=""/>
        <dsp:cNvSpPr/>
      </dsp:nvSpPr>
      <dsp:spPr>
        <a:xfrm>
          <a:off x="1918529" y="899743"/>
          <a:ext cx="8597070" cy="166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96" tIns="175796" rIns="175796" bIns="175796" numCol="1" spcCol="1270" anchor="ctr" anchorCtr="0">
          <a:noAutofit/>
        </a:bodyPr>
        <a:lstStyle/>
        <a:p>
          <a:pPr lvl="0" algn="l" defTabSz="1111250">
            <a:lnSpc>
              <a:spcPct val="90000"/>
            </a:lnSpc>
            <a:spcBef>
              <a:spcPct val="0"/>
            </a:spcBef>
            <a:spcAft>
              <a:spcPct val="35000"/>
            </a:spcAft>
          </a:pPr>
          <a:r>
            <a:rPr lang="en-CA" sz="2500" b="1" kern="1200" dirty="0"/>
            <a:t>Purpose: </a:t>
          </a:r>
          <a:r>
            <a:rPr lang="en-CA" sz="2500" kern="1200" dirty="0"/>
            <a:t>compare the share of 2019 election results in different constituencies to the Brexit referendum, which took place on 23 June 2016.</a:t>
          </a:r>
          <a:endParaRPr lang="en-US" sz="2500" kern="1200" dirty="0"/>
        </a:p>
      </dsp:txBody>
      <dsp:txXfrm>
        <a:off x="1918529" y="899743"/>
        <a:ext cx="8597070" cy="1661064"/>
      </dsp:txXfrm>
    </dsp:sp>
    <dsp:sp modelId="{C3BC4BE8-B416-4859-ABF0-440173631461}">
      <dsp:nvSpPr>
        <dsp:cNvPr id="0" name=""/>
        <dsp:cNvSpPr/>
      </dsp:nvSpPr>
      <dsp:spPr>
        <a:xfrm>
          <a:off x="0" y="2991572"/>
          <a:ext cx="10515600" cy="166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189A1-9C90-4B40-90FB-37D90BB62974}">
      <dsp:nvSpPr>
        <dsp:cNvPr id="0" name=""/>
        <dsp:cNvSpPr/>
      </dsp:nvSpPr>
      <dsp:spPr>
        <a:xfrm>
          <a:off x="502472" y="3349814"/>
          <a:ext cx="913585" cy="913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05AFB2-ADD6-490E-A2C2-E025E1C1078C}">
      <dsp:nvSpPr>
        <dsp:cNvPr id="0" name=""/>
        <dsp:cNvSpPr/>
      </dsp:nvSpPr>
      <dsp:spPr>
        <a:xfrm>
          <a:off x="1918529" y="2976074"/>
          <a:ext cx="8597070" cy="166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96" tIns="175796" rIns="175796" bIns="175796" numCol="1" spcCol="1270" anchor="ctr" anchorCtr="0">
          <a:noAutofit/>
        </a:bodyPr>
        <a:lstStyle/>
        <a:p>
          <a:pPr lvl="0" algn="l" defTabSz="1111250">
            <a:lnSpc>
              <a:spcPct val="90000"/>
            </a:lnSpc>
            <a:spcBef>
              <a:spcPct val="0"/>
            </a:spcBef>
            <a:spcAft>
              <a:spcPct val="35000"/>
            </a:spcAft>
          </a:pPr>
          <a:r>
            <a:rPr lang="en-US" sz="2500" b="1" kern="1200" dirty="0"/>
            <a:t>Data:    </a:t>
          </a:r>
          <a:r>
            <a:rPr lang="en-US" sz="2500" kern="1200" dirty="0"/>
            <a:t>The Electoral Commission, BBC, </a:t>
          </a:r>
          <a:r>
            <a:rPr lang="en-US" sz="2500" kern="1200" dirty="0" err="1"/>
            <a:t>www.parliament.uk</a:t>
          </a:r>
          <a:endParaRPr lang="en-US" sz="2500" kern="1200" dirty="0"/>
        </a:p>
      </dsp:txBody>
      <dsp:txXfrm>
        <a:off x="1918529" y="2976074"/>
        <a:ext cx="8597070" cy="16610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46291-8AE4-2743-B433-29A863486218}" type="datetimeFigureOut">
              <a:rPr lang="en-US" smtClean="0"/>
              <a:t>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322DA-1C47-234C-9C1F-965949961BE7}" type="slidenum">
              <a:rPr lang="en-US" smtClean="0"/>
              <a:t>‹#›</a:t>
            </a:fld>
            <a:endParaRPr lang="en-US"/>
          </a:p>
        </p:txBody>
      </p:sp>
    </p:spTree>
    <p:extLst>
      <p:ext uri="{BB962C8B-B14F-4D97-AF65-F5344CB8AC3E}">
        <p14:creationId xmlns:p14="http://schemas.microsoft.com/office/powerpoint/2010/main" val="29552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p>
          <a:p>
            <a:r>
              <a:rPr lang="en-US" dirty="0"/>
              <a:t>https://</a:t>
            </a:r>
            <a:r>
              <a:rPr lang="en-US" dirty="0" err="1"/>
              <a:t>pixels.com</a:t>
            </a:r>
            <a:r>
              <a:rPr lang="en-US" dirty="0"/>
              <a:t>/featured/union-jack-uk-flag-in-the-outline-of-united-kingdom-peter-hermes-furian.html</a:t>
            </a:r>
          </a:p>
          <a:p>
            <a:endParaRPr lang="en-US" dirty="0"/>
          </a:p>
        </p:txBody>
      </p:sp>
      <p:sp>
        <p:nvSpPr>
          <p:cNvPr id="4" name="Slide Number Placeholder 3"/>
          <p:cNvSpPr>
            <a:spLocks noGrp="1"/>
          </p:cNvSpPr>
          <p:nvPr>
            <p:ph type="sldNum" sz="quarter" idx="5"/>
          </p:nvPr>
        </p:nvSpPr>
        <p:spPr/>
        <p:txBody>
          <a:bodyPr/>
          <a:lstStyle/>
          <a:p>
            <a:fld id="{39B322DA-1C47-234C-9C1F-965949961BE7}" type="slidenum">
              <a:rPr lang="en-US" smtClean="0"/>
              <a:t>1</a:t>
            </a:fld>
            <a:endParaRPr lang="en-US"/>
          </a:p>
        </p:txBody>
      </p:sp>
    </p:spTree>
    <p:extLst>
      <p:ext uri="{BB962C8B-B14F-4D97-AF65-F5344CB8AC3E}">
        <p14:creationId xmlns:p14="http://schemas.microsoft.com/office/powerpoint/2010/main" val="14576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www.google.com</a:t>
            </a:r>
            <a:r>
              <a:rPr lang="en-US" dirty="0"/>
              <a:t>/</a:t>
            </a:r>
            <a:r>
              <a:rPr lang="en-US" dirty="0" err="1"/>
              <a:t>url?sa</a:t>
            </a:r>
            <a:r>
              <a:rPr lang="en-US" dirty="0"/>
              <a:t>=</a:t>
            </a:r>
            <a:r>
              <a:rPr lang="en-US" dirty="0" err="1"/>
              <a:t>i&amp;url</a:t>
            </a:r>
            <a:r>
              <a:rPr lang="en-US" dirty="0"/>
              <a:t>=http%3A%2F%2Fwww.europarl.europa.eu%2Funitedkingdom%2Fen%2Fmedia%2Fnews%2F2019%2Fmarch19%2Fbrexit-no-deal.html&amp;psig=AOvVaw2xF-B4VpEvNHhrDu4y_2mD&amp;ust=1581554677782000&amp;source=</a:t>
            </a:r>
            <a:r>
              <a:rPr lang="en-US" dirty="0" err="1"/>
              <a:t>images&amp;cd</a:t>
            </a:r>
            <a:r>
              <a:rPr lang="en-US" dirty="0"/>
              <a:t>=</a:t>
            </a:r>
            <a:r>
              <a:rPr lang="en-US" dirty="0" err="1"/>
              <a:t>vfe&amp;ved</a:t>
            </a:r>
            <a:r>
              <a:rPr lang="en-US" dirty="0"/>
              <a:t>=0CAMQjB1qFwoTCLCx-rnkyucCFQAAAAAdAAAAABAO</a:t>
            </a:r>
          </a:p>
          <a:p>
            <a:endParaRPr lang="en-US" dirty="0"/>
          </a:p>
        </p:txBody>
      </p:sp>
      <p:sp>
        <p:nvSpPr>
          <p:cNvPr id="4" name="Slide Number Placeholder 3"/>
          <p:cNvSpPr>
            <a:spLocks noGrp="1"/>
          </p:cNvSpPr>
          <p:nvPr>
            <p:ph type="sldNum" sz="quarter" idx="5"/>
          </p:nvPr>
        </p:nvSpPr>
        <p:spPr/>
        <p:txBody>
          <a:bodyPr/>
          <a:lstStyle/>
          <a:p>
            <a:fld id="{39B322DA-1C47-234C-9C1F-965949961BE7}" type="slidenum">
              <a:rPr lang="en-US" smtClean="0"/>
              <a:t>3</a:t>
            </a:fld>
            <a:endParaRPr lang="en-US"/>
          </a:p>
        </p:txBody>
      </p:sp>
    </p:spTree>
    <p:extLst>
      <p:ext uri="{BB962C8B-B14F-4D97-AF65-F5344CB8AC3E}">
        <p14:creationId xmlns:p14="http://schemas.microsoft.com/office/powerpoint/2010/main" val="64863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6B830D-CBE8-014D-8289-4D58D28FB7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EC57C9D-FED2-EB45-8C74-C97B49A1D8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FC5E04C-2949-E742-BFDE-BBC4608C99D0}"/>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5" name="Footer Placeholder 4">
            <a:extLst>
              <a:ext uri="{FF2B5EF4-FFF2-40B4-BE49-F238E27FC236}">
                <a16:creationId xmlns:a16="http://schemas.microsoft.com/office/drawing/2014/main" xmlns="" id="{6D484368-F5CF-5441-B9DB-1B2B4C71F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85A4D14-FA86-464E-95ED-13EB6D929889}"/>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128109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EB82D8-A8AE-AA42-8382-E808E9FC58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2324DBE-5B5B-8C46-B442-EA6E57ECD5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F6819A9-150D-E143-8F8C-ACA81C304670}"/>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5" name="Footer Placeholder 4">
            <a:extLst>
              <a:ext uri="{FF2B5EF4-FFF2-40B4-BE49-F238E27FC236}">
                <a16:creationId xmlns:a16="http://schemas.microsoft.com/office/drawing/2014/main" xmlns="" id="{A667A7AA-EA3A-D146-9EB8-E8FA4799E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15F94A5-A640-F946-97FD-2407AA811460}"/>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816399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6FE59A4-ABD4-CD45-A204-C09CDA3A5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3C0FD38-6085-6D47-B44E-66EE7867E8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0EB60E-E4BB-8B49-BC7C-37E986465FB7}"/>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5" name="Footer Placeholder 4">
            <a:extLst>
              <a:ext uri="{FF2B5EF4-FFF2-40B4-BE49-F238E27FC236}">
                <a16:creationId xmlns:a16="http://schemas.microsoft.com/office/drawing/2014/main" xmlns="" id="{D161267D-9679-5A44-9F59-702D61CAFB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CEDFC52-AB34-ED48-970C-AC12021C849F}"/>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539315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EDBFC8-6A39-E949-98AA-04FA20216A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B11BBD5-CCEC-5949-80AE-95A474B41F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E215024-6AA4-C641-B14F-73A090A9C193}"/>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5" name="Footer Placeholder 4">
            <a:extLst>
              <a:ext uri="{FF2B5EF4-FFF2-40B4-BE49-F238E27FC236}">
                <a16:creationId xmlns:a16="http://schemas.microsoft.com/office/drawing/2014/main" xmlns="" id="{FFEBE996-36C9-E244-B56D-406EB2ABA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B2A1C99-B4F1-884B-A6BC-FD21B9F7DF16}"/>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1613275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580523-5F6A-4148-A2DC-98B4583878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19E9B4C9-F2EB-B34D-9D44-7E2C2F6B27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915E1DF-7092-F044-8BCF-44F91DA96AD5}"/>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5" name="Footer Placeholder 4">
            <a:extLst>
              <a:ext uri="{FF2B5EF4-FFF2-40B4-BE49-F238E27FC236}">
                <a16:creationId xmlns:a16="http://schemas.microsoft.com/office/drawing/2014/main" xmlns="" id="{3F0AB284-47C8-8D4F-B880-ED9800C61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FD38866-AD24-484E-82BE-B2737801F2FF}"/>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1397425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2B8D9B-A7A2-6F42-8ECB-9A17307C3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C7D18DA-D6BE-824F-91CF-0D028E81F6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FF51323-38B9-1342-9844-8AB4539505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219E780-0630-A246-9B64-E0449A4E1929}"/>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6" name="Footer Placeholder 5">
            <a:extLst>
              <a:ext uri="{FF2B5EF4-FFF2-40B4-BE49-F238E27FC236}">
                <a16:creationId xmlns:a16="http://schemas.microsoft.com/office/drawing/2014/main" xmlns="" id="{7D25AC77-B71E-BC4B-89D1-14A41F222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9FD3900-74EE-8A4E-A533-A90BF7829DC9}"/>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1197733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1CDE96-C3CF-7D4A-B6BA-2ABC738CE5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268E61D-30BC-234F-A3BA-734C61D02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BEC0D55-6800-8E44-91ED-CEB0E4A688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A9C4CD81-CFFC-B946-9A21-988D4A072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199DB68-9173-7C4F-8966-B76EBB8701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D6E38C3-0F23-A949-84D4-D137EB223D48}"/>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8" name="Footer Placeholder 7">
            <a:extLst>
              <a:ext uri="{FF2B5EF4-FFF2-40B4-BE49-F238E27FC236}">
                <a16:creationId xmlns:a16="http://schemas.microsoft.com/office/drawing/2014/main" xmlns="" id="{8D971D6C-ABFE-9B47-852F-589527A066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FF4CFED-1FD0-B842-8292-B4D06AD9725C}"/>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867903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C96EE8-86A1-4D4A-B93D-791D9AE370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6AC127B-7AD4-9944-ABEA-71CE4E09F4B5}"/>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4" name="Footer Placeholder 3">
            <a:extLst>
              <a:ext uri="{FF2B5EF4-FFF2-40B4-BE49-F238E27FC236}">
                <a16:creationId xmlns:a16="http://schemas.microsoft.com/office/drawing/2014/main" xmlns="" id="{98F34653-B146-FF47-9D0E-09233242B6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46A4D26-7FC7-B94F-8F31-A83D661548DA}"/>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4262439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C4AB55C-FF8D-8046-A636-5DCDC938154D}"/>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3" name="Footer Placeholder 2">
            <a:extLst>
              <a:ext uri="{FF2B5EF4-FFF2-40B4-BE49-F238E27FC236}">
                <a16:creationId xmlns:a16="http://schemas.microsoft.com/office/drawing/2014/main" xmlns="" id="{4FCCC29B-07C3-D243-88EE-0307B2002F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7A61D4E-289D-874C-97EE-16173AAB9707}"/>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264622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B4E0A-A049-D048-AA77-72F9FC13EF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BEBDBECC-F968-6A40-8E37-D03D60781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F18BCFC-F13A-844A-BFFD-E6CA7926F5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4E7408F-833C-CF4C-8564-2D8BC2AA66AD}"/>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6" name="Footer Placeholder 5">
            <a:extLst>
              <a:ext uri="{FF2B5EF4-FFF2-40B4-BE49-F238E27FC236}">
                <a16:creationId xmlns:a16="http://schemas.microsoft.com/office/drawing/2014/main" xmlns="" id="{886C4169-41CB-B44F-AD44-D32627FFE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2A3758F-6222-DA46-9502-C38F566269DC}"/>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292505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7969A5-C59B-0343-B832-1CE5DC156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E37761F-FE06-BC42-AD4A-BD58A23471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21C4B35-D23B-3D4D-BB53-9406FE188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D7FD52A-F364-4A47-A37C-12054D6A0EA1}"/>
              </a:ext>
            </a:extLst>
          </p:cNvPr>
          <p:cNvSpPr>
            <a:spLocks noGrp="1"/>
          </p:cNvSpPr>
          <p:nvPr>
            <p:ph type="dt" sz="half" idx="10"/>
          </p:nvPr>
        </p:nvSpPr>
        <p:spPr/>
        <p:txBody>
          <a:bodyPr/>
          <a:lstStyle/>
          <a:p>
            <a:fld id="{F71A9E1D-EC51-704A-8C1A-4BEBE24A6404}" type="datetimeFigureOut">
              <a:rPr lang="en-US" smtClean="0"/>
              <a:t>2/14/2020</a:t>
            </a:fld>
            <a:endParaRPr lang="en-US"/>
          </a:p>
        </p:txBody>
      </p:sp>
      <p:sp>
        <p:nvSpPr>
          <p:cNvPr id="6" name="Footer Placeholder 5">
            <a:extLst>
              <a:ext uri="{FF2B5EF4-FFF2-40B4-BE49-F238E27FC236}">
                <a16:creationId xmlns:a16="http://schemas.microsoft.com/office/drawing/2014/main" xmlns="" id="{A32A87D1-BCD6-BC4E-A0A3-82BCA01FF0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F54626F-FB5C-924C-B314-5AFE33CA7CFB}"/>
              </a:ext>
            </a:extLst>
          </p:cNvPr>
          <p:cNvSpPr>
            <a:spLocks noGrp="1"/>
          </p:cNvSpPr>
          <p:nvPr>
            <p:ph type="sldNum" sz="quarter" idx="12"/>
          </p:nvPr>
        </p:nvSpPr>
        <p:spPr/>
        <p:txBody>
          <a:bodyPr/>
          <a:lstStyle/>
          <a:p>
            <a:fld id="{78D10829-8FCE-0D45-9C49-402618B29705}" type="slidenum">
              <a:rPr lang="en-US" smtClean="0"/>
              <a:t>‹#›</a:t>
            </a:fld>
            <a:endParaRPr lang="en-US"/>
          </a:p>
        </p:txBody>
      </p:sp>
    </p:spTree>
    <p:extLst>
      <p:ext uri="{BB962C8B-B14F-4D97-AF65-F5344CB8AC3E}">
        <p14:creationId xmlns:p14="http://schemas.microsoft.com/office/powerpoint/2010/main" val="1142291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53D7D0-7341-F040-AED3-273D6F716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9288E7E-C2DF-0440-8BC8-B779CC0465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DD5DBB1-FB32-2C4F-9639-6A47B1A400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1A9E1D-EC51-704A-8C1A-4BEBE24A6404}" type="datetimeFigureOut">
              <a:rPr lang="en-US" smtClean="0"/>
              <a:t>2/14/2020</a:t>
            </a:fld>
            <a:endParaRPr lang="en-US"/>
          </a:p>
        </p:txBody>
      </p:sp>
      <p:sp>
        <p:nvSpPr>
          <p:cNvPr id="5" name="Footer Placeholder 4">
            <a:extLst>
              <a:ext uri="{FF2B5EF4-FFF2-40B4-BE49-F238E27FC236}">
                <a16:creationId xmlns:a16="http://schemas.microsoft.com/office/drawing/2014/main" xmlns="" id="{282CDB56-1AD5-8340-860A-F1B193598C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2DF5CD11-DE2B-F24C-8AA2-53D3685B8F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D10829-8FCE-0D45-9C49-402618B29705}" type="slidenum">
              <a:rPr lang="en-US" smtClean="0"/>
              <a:t>‹#›</a:t>
            </a:fld>
            <a:endParaRPr lang="en-US"/>
          </a:p>
        </p:txBody>
      </p:sp>
    </p:spTree>
    <p:extLst>
      <p:ext uri="{BB962C8B-B14F-4D97-AF65-F5344CB8AC3E}">
        <p14:creationId xmlns:p14="http://schemas.microsoft.com/office/powerpoint/2010/main" val="2939793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9FEB0D1-3A70-EB40-A31A-7C1ACFDB7D75}"/>
              </a:ext>
            </a:extLst>
          </p:cNvPr>
          <p:cNvPicPr>
            <a:picLocks noChangeAspect="1"/>
          </p:cNvPicPr>
          <p:nvPr/>
        </p:nvPicPr>
        <p:blipFill rotWithShape="1">
          <a:blip r:embed="rId3"/>
          <a:srcRect t="1283" r="1" b="1"/>
          <a:stretch/>
        </p:blipFill>
        <p:spPr>
          <a:xfrm>
            <a:off x="20" y="10"/>
            <a:ext cx="4637226" cy="6857990"/>
          </a:xfrm>
          <a:prstGeom prst="rect">
            <a:avLst/>
          </a:prstGeom>
        </p:spPr>
      </p:pic>
      <p:sp>
        <p:nvSpPr>
          <p:cNvPr id="10" name="Rectangle 9">
            <a:extLst>
              <a:ext uri="{FF2B5EF4-FFF2-40B4-BE49-F238E27FC236}">
                <a16:creationId xmlns:a16="http://schemas.microsoft.com/office/drawing/2014/main" xmlns="" id="{B9951BD9-0868-4CDB-ACD6-9C4209B5E4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7F7F3B8-C42C-2940-9CF4-8F44B30A57E6}"/>
              </a:ext>
            </a:extLst>
          </p:cNvPr>
          <p:cNvSpPr>
            <a:spLocks noGrp="1"/>
          </p:cNvSpPr>
          <p:nvPr>
            <p:ph type="ctrTitle"/>
          </p:nvPr>
        </p:nvSpPr>
        <p:spPr>
          <a:xfrm>
            <a:off x="5277328" y="640082"/>
            <a:ext cx="6274591" cy="3351602"/>
          </a:xfrm>
        </p:spPr>
        <p:txBody>
          <a:bodyPr>
            <a:normAutofit/>
          </a:bodyPr>
          <a:lstStyle/>
          <a:p>
            <a:pPr algn="l"/>
            <a:r>
              <a:rPr lang="en-US" sz="6600" b="1" dirty="0">
                <a:solidFill>
                  <a:schemeClr val="bg1"/>
                </a:solidFill>
              </a:rPr>
              <a:t>Brexit Impact on 2019 Election </a:t>
            </a:r>
          </a:p>
        </p:txBody>
      </p:sp>
      <p:sp>
        <p:nvSpPr>
          <p:cNvPr id="3" name="Subtitle 2">
            <a:extLst>
              <a:ext uri="{FF2B5EF4-FFF2-40B4-BE49-F238E27FC236}">
                <a16:creationId xmlns:a16="http://schemas.microsoft.com/office/drawing/2014/main" xmlns="" id="{63F1A7A5-0B7D-2044-9514-0EF4A3130DE6}"/>
              </a:ext>
            </a:extLst>
          </p:cNvPr>
          <p:cNvSpPr>
            <a:spLocks noGrp="1"/>
          </p:cNvSpPr>
          <p:nvPr>
            <p:ph type="subTitle" idx="1"/>
          </p:nvPr>
        </p:nvSpPr>
        <p:spPr>
          <a:xfrm>
            <a:off x="5277327" y="4156276"/>
            <a:ext cx="6274592" cy="2061645"/>
          </a:xfrm>
        </p:spPr>
        <p:txBody>
          <a:bodyPr>
            <a:normAutofit/>
          </a:bodyPr>
          <a:lstStyle/>
          <a:p>
            <a:pPr algn="l"/>
            <a:r>
              <a:rPr lang="en-CA" dirty="0">
                <a:solidFill>
                  <a:schemeClr val="bg1"/>
                </a:solidFill>
              </a:rPr>
              <a:t>Arnold, Nazanin, </a:t>
            </a:r>
            <a:r>
              <a:rPr lang="en-CA" dirty="0" err="1">
                <a:solidFill>
                  <a:schemeClr val="bg1"/>
                </a:solidFill>
              </a:rPr>
              <a:t>Shifaa</a:t>
            </a:r>
            <a:r>
              <a:rPr lang="en-CA" dirty="0">
                <a:solidFill>
                  <a:schemeClr val="bg1"/>
                </a:solidFill>
              </a:rPr>
              <a:t>, Omar, Shah</a:t>
            </a:r>
            <a:endParaRPr lang="en-US" dirty="0">
              <a:solidFill>
                <a:schemeClr val="bg1"/>
              </a:solidFill>
            </a:endParaRPr>
          </a:p>
        </p:txBody>
      </p:sp>
    </p:spTree>
    <p:extLst>
      <p:ext uri="{BB962C8B-B14F-4D97-AF65-F5344CB8AC3E}">
        <p14:creationId xmlns:p14="http://schemas.microsoft.com/office/powerpoint/2010/main" val="2762715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4444C0C4-F53C-1948-8D2C-530F21EF8621}"/>
              </a:ext>
            </a:extLst>
          </p:cNvPr>
          <p:cNvSpPr>
            <a:spLocks noGrp="1"/>
          </p:cNvSpPr>
          <p:nvPr>
            <p:ph type="title"/>
          </p:nvPr>
        </p:nvSpPr>
        <p:spPr>
          <a:xfrm>
            <a:off x="863029" y="1012004"/>
            <a:ext cx="3416158" cy="4795408"/>
          </a:xfrm>
        </p:spPr>
        <p:txBody>
          <a:bodyPr>
            <a:normAutofit/>
          </a:bodyPr>
          <a:lstStyle/>
          <a:p>
            <a:r>
              <a:rPr lang="en-US">
                <a:solidFill>
                  <a:srgbClr val="FFFFFF"/>
                </a:solidFill>
              </a:rPr>
              <a:t>UK Politics Crash Course</a:t>
            </a:r>
          </a:p>
        </p:txBody>
      </p:sp>
      <p:graphicFrame>
        <p:nvGraphicFramePr>
          <p:cNvPr id="5" name="Content Placeholder 2">
            <a:extLst>
              <a:ext uri="{FF2B5EF4-FFF2-40B4-BE49-F238E27FC236}">
                <a16:creationId xmlns:a16="http://schemas.microsoft.com/office/drawing/2014/main" xmlns="" id="{FA51A423-A14F-4DCC-9FA3-31F0730CAD34}"/>
              </a:ext>
            </a:extLst>
          </p:cNvPr>
          <p:cNvGraphicFramePr>
            <a:graphicFrameLocks noGrp="1"/>
          </p:cNvGraphicFramePr>
          <p:nvPr>
            <p:ph idx="1"/>
            <p:extLst>
              <p:ext uri="{D42A27DB-BD31-4B8C-83A1-F6EECF244321}">
                <p14:modId xmlns:p14="http://schemas.microsoft.com/office/powerpoint/2010/main" val="35095884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597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2DE811A7-BEFE-E442-B818-F10A803476EE}"/>
              </a:ext>
            </a:extLst>
          </p:cNvPr>
          <p:cNvSpPr>
            <a:spLocks noGrp="1"/>
          </p:cNvSpPr>
          <p:nvPr>
            <p:ph type="title"/>
          </p:nvPr>
        </p:nvSpPr>
        <p:spPr>
          <a:xfrm>
            <a:off x="863029" y="1012004"/>
            <a:ext cx="3416158" cy="4795408"/>
          </a:xfrm>
        </p:spPr>
        <p:txBody>
          <a:bodyPr>
            <a:normAutofit/>
          </a:bodyPr>
          <a:lstStyle/>
          <a:p>
            <a:r>
              <a:rPr lang="en-US">
                <a:solidFill>
                  <a:srgbClr val="FFFFFF"/>
                </a:solidFill>
              </a:rPr>
              <a:t>Brexit</a:t>
            </a:r>
          </a:p>
        </p:txBody>
      </p:sp>
      <p:graphicFrame>
        <p:nvGraphicFramePr>
          <p:cNvPr id="5" name="Content Placeholder 2">
            <a:extLst>
              <a:ext uri="{FF2B5EF4-FFF2-40B4-BE49-F238E27FC236}">
                <a16:creationId xmlns:a16="http://schemas.microsoft.com/office/drawing/2014/main" xmlns="" id="{947B0C6A-6A69-4B6C-9430-8DDB0882995D}"/>
              </a:ext>
            </a:extLst>
          </p:cNvPr>
          <p:cNvGraphicFramePr>
            <a:graphicFrameLocks noGrp="1"/>
          </p:cNvGraphicFramePr>
          <p:nvPr>
            <p:ph idx="1"/>
            <p:extLst>
              <p:ext uri="{D42A27DB-BD31-4B8C-83A1-F6EECF244321}">
                <p14:modId xmlns:p14="http://schemas.microsoft.com/office/powerpoint/2010/main" val="355066409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xmlns="" id="{4F44B738-64A8-9942-994B-0748EBE2AEEE}"/>
              </a:ext>
            </a:extLst>
          </p:cNvPr>
          <p:cNvPicPr>
            <a:picLocks noChangeAspect="1"/>
          </p:cNvPicPr>
          <p:nvPr/>
        </p:nvPicPr>
        <p:blipFill>
          <a:blip r:embed="rId8"/>
          <a:stretch>
            <a:fillRect/>
          </a:stretch>
        </p:blipFill>
        <p:spPr>
          <a:xfrm>
            <a:off x="570445" y="3932745"/>
            <a:ext cx="4075696" cy="2415746"/>
          </a:xfrm>
          <a:prstGeom prst="rect">
            <a:avLst/>
          </a:prstGeom>
        </p:spPr>
      </p:pic>
    </p:spTree>
    <p:extLst>
      <p:ext uri="{BB962C8B-B14F-4D97-AF65-F5344CB8AC3E}">
        <p14:creationId xmlns:p14="http://schemas.microsoft.com/office/powerpoint/2010/main" val="3999394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xmlns="" id="{BD1628DE-C2AC-4062-BB26-927EBD6F89AB}"/>
              </a:ext>
            </a:extLst>
          </p:cNvPr>
          <p:cNvGraphicFramePr>
            <a:graphicFrameLocks noGrp="1"/>
          </p:cNvGraphicFramePr>
          <p:nvPr>
            <p:ph idx="1"/>
            <p:extLst>
              <p:ext uri="{D42A27DB-BD31-4B8C-83A1-F6EECF244321}">
                <p14:modId xmlns:p14="http://schemas.microsoft.com/office/powerpoint/2010/main" val="4259511615"/>
              </p:ext>
            </p:extLst>
          </p:nvPr>
        </p:nvGraphicFramePr>
        <p:xfrm>
          <a:off x="838200" y="640080"/>
          <a:ext cx="10515600" cy="5536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885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E350FF0-4DDD-6845-BF13-C0847974F202}"/>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Methodology</a:t>
            </a:r>
          </a:p>
        </p:txBody>
      </p:sp>
      <p:cxnSp>
        <p:nvCxnSpPr>
          <p:cNvPr id="10" name="Straight Connector 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4CB40D1B-A55B-2048-AB08-85E115D296D1}"/>
              </a:ext>
            </a:extLst>
          </p:cNvPr>
          <p:cNvSpPr>
            <a:spLocks noGrp="1"/>
          </p:cNvSpPr>
          <p:nvPr>
            <p:ph idx="1"/>
          </p:nvPr>
        </p:nvSpPr>
        <p:spPr>
          <a:xfrm>
            <a:off x="4976031" y="963877"/>
            <a:ext cx="6377769" cy="4930246"/>
          </a:xfrm>
        </p:spPr>
        <p:txBody>
          <a:bodyPr anchor="ctr">
            <a:normAutofit/>
          </a:bodyPr>
          <a:lstStyle/>
          <a:p>
            <a:pPr marL="514350" lvl="0" indent="-514350">
              <a:buFont typeface="+mj-lt"/>
              <a:buAutoNum type="arabicPeriod"/>
            </a:pPr>
            <a:r>
              <a:rPr lang="en-CA" sz="2400" dirty="0"/>
              <a:t>Clear database records</a:t>
            </a:r>
          </a:p>
          <a:p>
            <a:pPr marL="514350" lvl="0" indent="-514350">
              <a:buFont typeface="+mj-lt"/>
              <a:buAutoNum type="arabicPeriod"/>
            </a:pPr>
            <a:r>
              <a:rPr lang="en-CA" sz="2400" dirty="0"/>
              <a:t>ETL of parties information with CSV file</a:t>
            </a:r>
          </a:p>
          <a:p>
            <a:pPr marL="514350" lvl="0" indent="-514350">
              <a:buFont typeface="+mj-lt"/>
              <a:buAutoNum type="arabicPeriod"/>
            </a:pPr>
            <a:r>
              <a:rPr lang="en-CA" sz="2400" dirty="0"/>
              <a:t>ETL of constituencies information with CSV file</a:t>
            </a:r>
          </a:p>
          <a:p>
            <a:pPr marL="514350" lvl="0" indent="-514350">
              <a:buFont typeface="+mj-lt"/>
              <a:buAutoNum type="arabicPeriod"/>
            </a:pPr>
            <a:r>
              <a:rPr lang="en-CA" sz="2400" dirty="0"/>
              <a:t>ETL of UK Brexit results with CSV file</a:t>
            </a:r>
          </a:p>
          <a:p>
            <a:pPr marL="514350" lvl="0" indent="-514350">
              <a:buFont typeface="+mj-lt"/>
              <a:buAutoNum type="arabicPeriod"/>
            </a:pPr>
            <a:r>
              <a:rPr lang="en-CA" sz="2400" dirty="0"/>
              <a:t>ETL of UK Election results through Web Scraping</a:t>
            </a:r>
          </a:p>
          <a:p>
            <a:pPr marL="514350" lvl="0" indent="-514350">
              <a:buFont typeface="+mj-lt"/>
              <a:buAutoNum type="arabicPeriod"/>
            </a:pPr>
            <a:r>
              <a:rPr lang="en-CA" sz="2400" dirty="0"/>
              <a:t>Downloaded SVG formatted map file for UK</a:t>
            </a:r>
          </a:p>
        </p:txBody>
      </p:sp>
    </p:spTree>
    <p:extLst>
      <p:ext uri="{BB962C8B-B14F-4D97-AF65-F5344CB8AC3E}">
        <p14:creationId xmlns:p14="http://schemas.microsoft.com/office/powerpoint/2010/main" val="33760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E52706-09D4-3842-B2D4-6426E1D48D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EA67A29-C985-9044-AFCA-E426A32F7FEF}"/>
              </a:ext>
            </a:extLst>
          </p:cNvPr>
          <p:cNvSpPr>
            <a:spLocks noGrp="1"/>
          </p:cNvSpPr>
          <p:nvPr>
            <p:ph idx="1"/>
          </p:nvPr>
        </p:nvSpPr>
        <p:spPr>
          <a:xfrm>
            <a:off x="838199" y="1562154"/>
            <a:ext cx="10515600" cy="4351338"/>
          </a:xfrm>
        </p:spPr>
        <p:txBody>
          <a:bodyPr/>
          <a:lstStyle/>
          <a:p>
            <a:endParaRPr lang="en-US"/>
          </a:p>
        </p:txBody>
      </p:sp>
      <p:pic>
        <p:nvPicPr>
          <p:cNvPr id="5" name="Picture 4">
            <a:extLst>
              <a:ext uri="{FF2B5EF4-FFF2-40B4-BE49-F238E27FC236}">
                <a16:creationId xmlns:a16="http://schemas.microsoft.com/office/drawing/2014/main" xmlns="" id="{1B9205C4-F6D3-374F-AE41-66A1171C479E}"/>
              </a:ext>
            </a:extLst>
          </p:cNvPr>
          <p:cNvPicPr>
            <a:picLocks noChangeAspect="1"/>
          </p:cNvPicPr>
          <p:nvPr/>
        </p:nvPicPr>
        <p:blipFill>
          <a:blip r:embed="rId2"/>
          <a:stretch>
            <a:fillRect/>
          </a:stretch>
        </p:blipFill>
        <p:spPr>
          <a:xfrm>
            <a:off x="1394005" y="151108"/>
            <a:ext cx="9403989" cy="6555784"/>
          </a:xfrm>
          <a:prstGeom prst="rect">
            <a:avLst/>
          </a:prstGeom>
        </p:spPr>
      </p:pic>
    </p:spTree>
    <p:extLst>
      <p:ext uri="{BB962C8B-B14F-4D97-AF65-F5344CB8AC3E}">
        <p14:creationId xmlns:p14="http://schemas.microsoft.com/office/powerpoint/2010/main" val="341659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0CDE-A7AA-164E-B940-0CC33A66B636}"/>
              </a:ext>
            </a:extLst>
          </p:cNvPr>
          <p:cNvSpPr>
            <a:spLocks noGrp="1"/>
          </p:cNvSpPr>
          <p:nvPr>
            <p:ph type="title"/>
          </p:nvPr>
        </p:nvSpPr>
        <p:spPr/>
        <p:txBody>
          <a:bodyPr/>
          <a:lstStyle/>
          <a:p>
            <a:r>
              <a:rPr lang="en-US" b="1" dirty="0"/>
              <a:t>Election Results</a:t>
            </a:r>
          </a:p>
        </p:txBody>
      </p:sp>
      <p:sp>
        <p:nvSpPr>
          <p:cNvPr id="3" name="Content Placeholder 2">
            <a:extLst>
              <a:ext uri="{FF2B5EF4-FFF2-40B4-BE49-F238E27FC236}">
                <a16:creationId xmlns:a16="http://schemas.microsoft.com/office/drawing/2014/main" xmlns="" id="{F99341CA-73CD-624B-BB14-587E00FE445B}"/>
              </a:ext>
            </a:extLst>
          </p:cNvPr>
          <p:cNvSpPr>
            <a:spLocks noGrp="1"/>
          </p:cNvSpPr>
          <p:nvPr>
            <p:ph idx="1"/>
          </p:nvPr>
        </p:nvSpPr>
        <p:spPr/>
        <p:txBody>
          <a:bodyPr/>
          <a:lstStyle/>
          <a:p>
            <a:r>
              <a:rPr lang="en-CA" dirty="0"/>
              <a:t>The main slogan campaign of the Conservative Party was “Let’s get the Brexit Done”. The slogan appealed to the voters fed up with the lack of decision and action of the government after the 2016 referendum results.</a:t>
            </a:r>
          </a:p>
          <a:p>
            <a:pPr marL="0" indent="0">
              <a:buNone/>
            </a:pPr>
            <a:endParaRPr lang="en-CA" dirty="0"/>
          </a:p>
          <a:p>
            <a:r>
              <a:rPr lang="en-CA" dirty="0"/>
              <a:t>Other aspects of the campaign implied that by leaving the EU, The United Kingdom will get back all the necessary power to implement their own policies without being controlled or regulated by the EU</a:t>
            </a:r>
          </a:p>
          <a:p>
            <a:endParaRPr lang="en-CA" dirty="0"/>
          </a:p>
          <a:p>
            <a:endParaRPr lang="en-CA" dirty="0"/>
          </a:p>
          <a:p>
            <a:endParaRPr lang="en-US" dirty="0"/>
          </a:p>
        </p:txBody>
      </p:sp>
    </p:spTree>
    <p:extLst>
      <p:ext uri="{BB962C8B-B14F-4D97-AF65-F5344CB8AC3E}">
        <p14:creationId xmlns:p14="http://schemas.microsoft.com/office/powerpoint/2010/main" val="4068187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303</Words>
  <Application>Microsoft Office PowerPoint</Application>
  <PresentationFormat>Widescreen</PresentationFormat>
  <Paragraphs>29</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Brexit Impact on 2019 Election </vt:lpstr>
      <vt:lpstr>UK Politics Crash Course</vt:lpstr>
      <vt:lpstr>Brexit</vt:lpstr>
      <vt:lpstr>PowerPoint Presentation</vt:lpstr>
      <vt:lpstr>Methodology</vt:lpstr>
      <vt:lpstr>PowerPoint Presentation</vt:lpstr>
      <vt:lpstr>Election Results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Brexit Impact on 2019 Election</dc:title>
  <dc:creator>Shifaa Mian</dc:creator>
  <cp:lastModifiedBy>shah</cp:lastModifiedBy>
  <cp:revision>5</cp:revision>
  <dcterms:created xsi:type="dcterms:W3CDTF">2020-02-13T23:29:38Z</dcterms:created>
  <dcterms:modified xsi:type="dcterms:W3CDTF">2020-02-14T20:36:14Z</dcterms:modified>
</cp:coreProperties>
</file>